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CEC30B-FD65-4BAF-90AE-EBA8ECE34769}">
  <a:tblStyle styleId="{7BCEC30B-FD65-4BAF-90AE-EBA8ECE347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0152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875f8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875f8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8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875f8f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875f8f0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62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8875f8f0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8875f8f0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69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8875f8f0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8875f8f0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838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8875f8f0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8875f8f0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7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8875f8f0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8875f8f0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62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8875f8f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8875f8f0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88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8875f8f0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8875f8f0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68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9366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6748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6238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3791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1966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9403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649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5575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9166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4100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2033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9981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7563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7553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50370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1921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3862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7530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7092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8500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21340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2570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9763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3137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2032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2507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/>
          <p:cNvPicPr preferRelativeResize="0"/>
          <p:nvPr/>
        </p:nvPicPr>
        <p:blipFill rotWithShape="1">
          <a:blip r:embed="rId4">
            <a:alphaModFix/>
          </a:blip>
          <a:srcRect l="9966" t="21760" b="-7"/>
          <a:stretch/>
        </p:blipFill>
        <p:spPr>
          <a:xfrm>
            <a:off x="4479013" y="5023522"/>
            <a:ext cx="915750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5"/>
          <p:cNvPicPr preferRelativeResize="0"/>
          <p:nvPr/>
        </p:nvPicPr>
        <p:blipFill rotWithShape="1">
          <a:blip r:embed="rId5">
            <a:alphaModFix/>
          </a:blip>
          <a:srcRect l="15543" r="12061" b="13201"/>
          <a:stretch/>
        </p:blipFill>
        <p:spPr>
          <a:xfrm>
            <a:off x="3852837" y="4860063"/>
            <a:ext cx="736301" cy="95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l="15293" t="5928" r="10571" b="12412"/>
          <a:stretch/>
        </p:blipFill>
        <p:spPr>
          <a:xfrm>
            <a:off x="2447738" y="4860038"/>
            <a:ext cx="80147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5"/>
          <p:cNvPicPr preferRelativeResize="0"/>
          <p:nvPr/>
        </p:nvPicPr>
        <p:blipFill rotWithShape="1">
          <a:blip r:embed="rId7">
            <a:alphaModFix/>
          </a:blip>
          <a:srcRect l="15296" t="18340" r="16597" b="18066"/>
          <a:stretch/>
        </p:blipFill>
        <p:spPr>
          <a:xfrm>
            <a:off x="1823263" y="5002000"/>
            <a:ext cx="736301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8">
            <a:alphaModFix/>
          </a:blip>
          <a:srcRect l="15296" r="16597"/>
          <a:stretch/>
        </p:blipFill>
        <p:spPr>
          <a:xfrm>
            <a:off x="1105013" y="4787450"/>
            <a:ext cx="736301" cy="116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9">
            <a:alphaModFix/>
          </a:blip>
          <a:srcRect l="15296" t="18345" r="16597" b="11768"/>
          <a:stretch/>
        </p:blipFill>
        <p:spPr>
          <a:xfrm>
            <a:off x="3179388" y="4965188"/>
            <a:ext cx="736301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1844" y="4752769"/>
            <a:ext cx="1081170" cy="116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5"/>
          <p:cNvPicPr preferRelativeResize="0"/>
          <p:nvPr/>
        </p:nvPicPr>
        <p:blipFill rotWithShape="1">
          <a:blip r:embed="rId11">
            <a:alphaModFix/>
          </a:blip>
          <a:srcRect l="13114" t="18343" r="13496" b="8045"/>
          <a:stretch/>
        </p:blipFill>
        <p:spPr>
          <a:xfrm>
            <a:off x="41100" y="5962225"/>
            <a:ext cx="859074" cy="86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5"/>
          <p:cNvPicPr preferRelativeResize="0"/>
          <p:nvPr/>
        </p:nvPicPr>
        <p:blipFill rotWithShape="1">
          <a:blip r:embed="rId12">
            <a:alphaModFix/>
          </a:blip>
          <a:srcRect l="15536" r="12068" b="12541"/>
          <a:stretch/>
        </p:blipFill>
        <p:spPr>
          <a:xfrm>
            <a:off x="5277013" y="4898800"/>
            <a:ext cx="736301" cy="8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5"/>
          <p:cNvPicPr preferRelativeResize="0"/>
          <p:nvPr/>
        </p:nvPicPr>
        <p:blipFill rotWithShape="1">
          <a:blip r:embed="rId13">
            <a:alphaModFix/>
          </a:blip>
          <a:srcRect l="28924" r="29730"/>
          <a:stretch/>
        </p:blipFill>
        <p:spPr>
          <a:xfrm>
            <a:off x="5926350" y="4898775"/>
            <a:ext cx="420525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05688" y="4865744"/>
            <a:ext cx="1017101" cy="101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15">
            <a:alphaModFix/>
          </a:blip>
          <a:srcRect l="29885" r="26119"/>
          <a:stretch/>
        </p:blipFill>
        <p:spPr>
          <a:xfrm>
            <a:off x="7585162" y="4976438"/>
            <a:ext cx="420525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16">
            <a:alphaModFix/>
          </a:blip>
          <a:srcRect l="12642" t="8475" r="15238"/>
          <a:stretch/>
        </p:blipFill>
        <p:spPr>
          <a:xfrm>
            <a:off x="6860989" y="4945837"/>
            <a:ext cx="801475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17">
            <a:alphaModFix/>
          </a:blip>
          <a:srcRect l="13355" r="34107"/>
          <a:stretch/>
        </p:blipFill>
        <p:spPr>
          <a:xfrm>
            <a:off x="6360888" y="4865750"/>
            <a:ext cx="534388" cy="10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 rotWithShape="1">
          <a:blip r:embed="rId18">
            <a:alphaModFix/>
          </a:blip>
          <a:srcRect l="12983" t="17748" r="13831" b="9060"/>
          <a:stretch/>
        </p:blipFill>
        <p:spPr>
          <a:xfrm>
            <a:off x="8489050" y="6008464"/>
            <a:ext cx="736301" cy="81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19">
            <a:alphaModFix/>
          </a:blip>
          <a:srcRect l="21561" t="2496" r="21787" b="13463"/>
          <a:stretch/>
        </p:blipFill>
        <p:spPr>
          <a:xfrm>
            <a:off x="4204562" y="5854905"/>
            <a:ext cx="670224" cy="110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20">
            <a:alphaModFix/>
          </a:blip>
          <a:srcRect l="13526" t="18918" r="11578" b="10698"/>
          <a:stretch/>
        </p:blipFill>
        <p:spPr>
          <a:xfrm>
            <a:off x="4823975" y="6035745"/>
            <a:ext cx="801475" cy="83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21">
            <a:alphaModFix/>
          </a:blip>
          <a:srcRect l="13496" t="15300" r="13114" b="11175"/>
          <a:stretch/>
        </p:blipFill>
        <p:spPr>
          <a:xfrm>
            <a:off x="860650" y="5929075"/>
            <a:ext cx="859074" cy="9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 rotWithShape="1">
          <a:blip r:embed="rId22">
            <a:alphaModFix/>
          </a:blip>
          <a:srcRect l="12480" t="19568"/>
          <a:stretch/>
        </p:blipFill>
        <p:spPr>
          <a:xfrm>
            <a:off x="7856275" y="6023225"/>
            <a:ext cx="80147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23">
            <a:alphaModFix/>
          </a:blip>
          <a:srcRect l="17657" t="19357" r="21093" b="7457"/>
          <a:stretch/>
        </p:blipFill>
        <p:spPr>
          <a:xfrm>
            <a:off x="3570350" y="6006386"/>
            <a:ext cx="670224" cy="88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24">
            <a:alphaModFix/>
          </a:blip>
          <a:srcRect l="12478" t="17748" r="14336" b="9060"/>
          <a:stretch/>
        </p:blipFill>
        <p:spPr>
          <a:xfrm>
            <a:off x="7198750" y="6081800"/>
            <a:ext cx="670224" cy="74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25">
            <a:alphaModFix/>
          </a:blip>
          <a:srcRect l="17849" t="19562" r="12478"/>
          <a:stretch/>
        </p:blipFill>
        <p:spPr>
          <a:xfrm>
            <a:off x="3011050" y="6044987"/>
            <a:ext cx="638025" cy="81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282988" y="5898469"/>
            <a:ext cx="915750" cy="101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27">
            <a:alphaModFix/>
          </a:blip>
          <a:srcRect l="12478" t="19568" r="14336"/>
          <a:stretch/>
        </p:blipFill>
        <p:spPr>
          <a:xfrm>
            <a:off x="2316725" y="6023250"/>
            <a:ext cx="670224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28">
            <a:alphaModFix/>
          </a:blip>
          <a:srcRect l="9967" t="15388" r="11236" b="12194"/>
          <a:stretch/>
        </p:blipFill>
        <p:spPr>
          <a:xfrm>
            <a:off x="5505675" y="6034950"/>
            <a:ext cx="801450" cy="8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29">
            <a:alphaModFix/>
          </a:blip>
          <a:srcRect l="14330" t="19568" r="12478"/>
          <a:stretch/>
        </p:blipFill>
        <p:spPr>
          <a:xfrm>
            <a:off x="1710425" y="6023225"/>
            <a:ext cx="670224" cy="8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5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350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8450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4281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81462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00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478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61362" y="58835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53837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42650" y="583732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1112" y="58130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6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2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75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50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75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25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050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0150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3451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3162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17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648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53062" y="58725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5537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334350" y="5826354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02079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32812" y="5842817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25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4512" y="5831842"/>
            <a:ext cx="776670" cy="83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250" y="375716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264" y="55984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94439" y="55296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0153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43353" y="559842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075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70277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93167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500" y="552961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639" y="2120900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3150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50726" y="5434373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32853" y="5529625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32853" y="2120898"/>
            <a:ext cx="1460122" cy="12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4375" y="55351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04377" y="366191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3642" y="5603964"/>
            <a:ext cx="1357668" cy="124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2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12606" y="3762702"/>
            <a:ext cx="1357668" cy="1248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Boucher</dc:creator>
  <cp:lastModifiedBy>Susan Boucher</cp:lastModifiedBy>
  <cp:revision>2</cp:revision>
  <dcterms:modified xsi:type="dcterms:W3CDTF">2020-01-21T04:59:49Z</dcterms:modified>
</cp:coreProperties>
</file>